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AC50A-5108-4434-AF9D-06CC7FA5977B}" type="datetimeFigureOut">
              <a:rPr lang="ko-KR" altLang="en-US" smtClean="0"/>
              <a:t>2014-03-23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9E11-2B6D-48A7-8191-BB3E799C2D3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위로 구부러진 리본 3"/>
          <p:cNvSpPr/>
          <p:nvPr/>
        </p:nvSpPr>
        <p:spPr>
          <a:xfrm>
            <a:off x="827088" y="620713"/>
            <a:ext cx="7489825" cy="1008062"/>
          </a:xfrm>
          <a:prstGeom prst="ellipseRibbon2">
            <a:avLst>
              <a:gd name="adj1" fmla="val 19710"/>
              <a:gd name="adj2" fmla="val 100000"/>
              <a:gd name="adj3" fmla="val 125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4000" dirty="0" err="1">
                <a:solidFill>
                  <a:schemeClr val="tx1"/>
                </a:solidFill>
              </a:rPr>
              <a:t>사파공동성당로고확정</a:t>
            </a:r>
            <a:endParaRPr lang="ko-KR" altLang="en-US" sz="4000" dirty="0">
              <a:solidFill>
                <a:schemeClr val="tx1"/>
              </a:solidFill>
            </a:endParaRPr>
          </a:p>
        </p:txBody>
      </p:sp>
      <p:sp>
        <p:nvSpPr>
          <p:cNvPr id="6963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69636" name="_x111216736" descr="EMB00000db02d4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773238"/>
            <a:ext cx="453707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화면 슬라이드 쇼(4:3)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삼ㅅ</dc:creator>
  <cp:lastModifiedBy>삼ㅅ</cp:lastModifiedBy>
  <cp:revision>1</cp:revision>
  <dcterms:created xsi:type="dcterms:W3CDTF">2014-03-23T00:22:16Z</dcterms:created>
  <dcterms:modified xsi:type="dcterms:W3CDTF">2014-03-23T00:23:24Z</dcterms:modified>
</cp:coreProperties>
</file>